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742113" cy="2195513"/>
  <p:notesSz cx="6858000" cy="9144000"/>
  <p:defaultTextStyle>
    <a:defPPr>
      <a:defRPr lang="en-US"/>
    </a:defPPr>
    <a:lvl1pPr marL="0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1pPr>
    <a:lvl2pPr marL="214473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2pPr>
    <a:lvl3pPr marL="428945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3pPr>
    <a:lvl4pPr marL="643418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4pPr>
    <a:lvl5pPr marL="857890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5pPr>
    <a:lvl6pPr marL="1072363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6pPr>
    <a:lvl7pPr marL="1286835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7pPr>
    <a:lvl8pPr marL="1501308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8pPr>
    <a:lvl9pPr marL="1715780" algn="l" defTabSz="428945" rtl="0" eaLnBrk="1" latinLnBrk="0" hangingPunct="1">
      <a:defRPr sz="8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2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7271"/>
    <a:srgbClr val="54504F"/>
    <a:srgbClr val="BC955C"/>
    <a:srgbClr val="10312B"/>
    <a:srgbClr val="691C32"/>
    <a:srgbClr val="98989A"/>
    <a:srgbClr val="DDC9A3"/>
    <a:srgbClr val="235B4E"/>
    <a:srgbClr val="9F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9"/>
    <p:restoredTop sz="94825"/>
  </p:normalViewPr>
  <p:slideViewPr>
    <p:cSldViewPr snapToGrid="0" snapToObjects="1" showGuides="1">
      <p:cViewPr>
        <p:scale>
          <a:sx n="202" d="100"/>
          <a:sy n="202" d="100"/>
        </p:scale>
        <p:origin x="912" y="1440"/>
      </p:cViewPr>
      <p:guideLst>
        <p:guide orient="horz" pos="692"/>
        <p:guide pos="21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" y="2582"/>
            <a:ext cx="6738828" cy="219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5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8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24826" y="116891"/>
            <a:ext cx="1453768" cy="18605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20" y="116891"/>
            <a:ext cx="4277028" cy="1860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8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2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10" y="547354"/>
            <a:ext cx="5815072" cy="913272"/>
          </a:xfrm>
        </p:spPr>
        <p:txBody>
          <a:bodyPr anchor="b"/>
          <a:lstStyle>
            <a:lvl1pPr>
              <a:defRPr sz="192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010" y="1469266"/>
            <a:ext cx="5815072" cy="480268"/>
          </a:xfrm>
        </p:spPr>
        <p:txBody>
          <a:bodyPr/>
          <a:lstStyle>
            <a:lvl1pPr marL="0" indent="0">
              <a:buNone/>
              <a:defRPr sz="769">
                <a:solidFill>
                  <a:schemeClr val="tx1">
                    <a:tint val="75000"/>
                  </a:schemeClr>
                </a:solidFill>
              </a:defRPr>
            </a:lvl1pPr>
            <a:lvl2pPr marL="146349" indent="0">
              <a:buNone/>
              <a:defRPr sz="641">
                <a:solidFill>
                  <a:schemeClr val="tx1">
                    <a:tint val="75000"/>
                  </a:schemeClr>
                </a:solidFill>
              </a:defRPr>
            </a:lvl2pPr>
            <a:lvl3pPr marL="292697" indent="0">
              <a:buNone/>
              <a:defRPr sz="577">
                <a:solidFill>
                  <a:schemeClr val="tx1">
                    <a:tint val="75000"/>
                  </a:schemeClr>
                </a:solidFill>
              </a:defRPr>
            </a:lvl3pPr>
            <a:lvl4pPr marL="439044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4pPr>
            <a:lvl5pPr marL="585394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5pPr>
            <a:lvl6pPr marL="731743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6pPr>
            <a:lvl7pPr marL="878090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7pPr>
            <a:lvl8pPr marL="1024438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8pPr>
            <a:lvl9pPr marL="1170787" indent="0">
              <a:buNone/>
              <a:defRPr sz="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22" y="584456"/>
            <a:ext cx="2865398" cy="13930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3195" y="584456"/>
            <a:ext cx="2865398" cy="13930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" y="116891"/>
            <a:ext cx="5815072" cy="4243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399" y="538206"/>
            <a:ext cx="2852231" cy="263766"/>
          </a:xfrm>
        </p:spPr>
        <p:txBody>
          <a:bodyPr anchor="b"/>
          <a:lstStyle>
            <a:lvl1pPr marL="0" indent="0">
              <a:buNone/>
              <a:defRPr sz="769" b="1"/>
            </a:lvl1pPr>
            <a:lvl2pPr marL="146349" indent="0">
              <a:buNone/>
              <a:defRPr sz="641" b="1"/>
            </a:lvl2pPr>
            <a:lvl3pPr marL="292697" indent="0">
              <a:buNone/>
              <a:defRPr sz="577" b="1"/>
            </a:lvl3pPr>
            <a:lvl4pPr marL="439044" indent="0">
              <a:buNone/>
              <a:defRPr sz="511" b="1"/>
            </a:lvl4pPr>
            <a:lvl5pPr marL="585394" indent="0">
              <a:buNone/>
              <a:defRPr sz="511" b="1"/>
            </a:lvl5pPr>
            <a:lvl6pPr marL="731743" indent="0">
              <a:buNone/>
              <a:defRPr sz="511" b="1"/>
            </a:lvl6pPr>
            <a:lvl7pPr marL="878090" indent="0">
              <a:buNone/>
              <a:defRPr sz="511" b="1"/>
            </a:lvl7pPr>
            <a:lvl8pPr marL="1024438" indent="0">
              <a:buNone/>
              <a:defRPr sz="511" b="1"/>
            </a:lvl8pPr>
            <a:lvl9pPr marL="1170787" indent="0">
              <a:buNone/>
              <a:defRPr sz="5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99" y="801972"/>
            <a:ext cx="2852231" cy="11795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3197" y="538206"/>
            <a:ext cx="2866276" cy="263766"/>
          </a:xfrm>
        </p:spPr>
        <p:txBody>
          <a:bodyPr anchor="b"/>
          <a:lstStyle>
            <a:lvl1pPr marL="0" indent="0">
              <a:buNone/>
              <a:defRPr sz="769" b="1"/>
            </a:lvl1pPr>
            <a:lvl2pPr marL="146349" indent="0">
              <a:buNone/>
              <a:defRPr sz="641" b="1"/>
            </a:lvl2pPr>
            <a:lvl3pPr marL="292697" indent="0">
              <a:buNone/>
              <a:defRPr sz="577" b="1"/>
            </a:lvl3pPr>
            <a:lvl4pPr marL="439044" indent="0">
              <a:buNone/>
              <a:defRPr sz="511" b="1"/>
            </a:lvl4pPr>
            <a:lvl5pPr marL="585394" indent="0">
              <a:buNone/>
              <a:defRPr sz="511" b="1"/>
            </a:lvl5pPr>
            <a:lvl6pPr marL="731743" indent="0">
              <a:buNone/>
              <a:defRPr sz="511" b="1"/>
            </a:lvl6pPr>
            <a:lvl7pPr marL="878090" indent="0">
              <a:buNone/>
              <a:defRPr sz="511" b="1"/>
            </a:lvl7pPr>
            <a:lvl8pPr marL="1024438" indent="0">
              <a:buNone/>
              <a:defRPr sz="511" b="1"/>
            </a:lvl8pPr>
            <a:lvl9pPr marL="1170787" indent="0">
              <a:buNone/>
              <a:defRPr sz="5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13197" y="801972"/>
            <a:ext cx="2866276" cy="11795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4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9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8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1" y="146368"/>
            <a:ext cx="2174507" cy="512286"/>
          </a:xfrm>
        </p:spPr>
        <p:txBody>
          <a:bodyPr anchor="b"/>
          <a:lstStyle>
            <a:lvl1pPr>
              <a:defRPr sz="1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276" y="316115"/>
            <a:ext cx="3413196" cy="1560237"/>
          </a:xfrm>
        </p:spPr>
        <p:txBody>
          <a:bodyPr/>
          <a:lstStyle>
            <a:lvl1pPr>
              <a:defRPr sz="1024"/>
            </a:lvl1pPr>
            <a:lvl2pPr>
              <a:defRPr sz="896"/>
            </a:lvl2pPr>
            <a:lvl3pPr>
              <a:defRPr sz="769"/>
            </a:lvl3pPr>
            <a:lvl4pPr>
              <a:defRPr sz="641"/>
            </a:lvl4pPr>
            <a:lvl5pPr>
              <a:defRPr sz="641"/>
            </a:lvl5pPr>
            <a:lvl6pPr>
              <a:defRPr sz="641"/>
            </a:lvl6pPr>
            <a:lvl7pPr>
              <a:defRPr sz="641"/>
            </a:lvl7pPr>
            <a:lvl8pPr>
              <a:defRPr sz="641"/>
            </a:lvl8pPr>
            <a:lvl9pPr>
              <a:defRPr sz="64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01" y="658654"/>
            <a:ext cx="2174507" cy="1220238"/>
          </a:xfrm>
        </p:spPr>
        <p:txBody>
          <a:bodyPr/>
          <a:lstStyle>
            <a:lvl1pPr marL="0" indent="0">
              <a:buNone/>
              <a:defRPr sz="511"/>
            </a:lvl1pPr>
            <a:lvl2pPr marL="146349" indent="0">
              <a:buNone/>
              <a:defRPr sz="447"/>
            </a:lvl2pPr>
            <a:lvl3pPr marL="292697" indent="0">
              <a:buNone/>
              <a:defRPr sz="383"/>
            </a:lvl3pPr>
            <a:lvl4pPr marL="439044" indent="0">
              <a:buNone/>
              <a:defRPr sz="320"/>
            </a:lvl4pPr>
            <a:lvl5pPr marL="585394" indent="0">
              <a:buNone/>
              <a:defRPr sz="320"/>
            </a:lvl5pPr>
            <a:lvl6pPr marL="731743" indent="0">
              <a:buNone/>
              <a:defRPr sz="320"/>
            </a:lvl6pPr>
            <a:lvl7pPr marL="878090" indent="0">
              <a:buNone/>
              <a:defRPr sz="320"/>
            </a:lvl7pPr>
            <a:lvl8pPr marL="1024438" indent="0">
              <a:buNone/>
              <a:defRPr sz="320"/>
            </a:lvl8pPr>
            <a:lvl9pPr marL="1170787" indent="0">
              <a:buNone/>
              <a:defRPr sz="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0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1" y="146368"/>
            <a:ext cx="2174507" cy="512286"/>
          </a:xfrm>
        </p:spPr>
        <p:txBody>
          <a:bodyPr anchor="b"/>
          <a:lstStyle>
            <a:lvl1pPr>
              <a:defRPr sz="1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66276" y="316115"/>
            <a:ext cx="3413196" cy="1560237"/>
          </a:xfrm>
        </p:spPr>
        <p:txBody>
          <a:bodyPr anchor="t"/>
          <a:lstStyle>
            <a:lvl1pPr marL="0" indent="0">
              <a:buNone/>
              <a:defRPr sz="1024"/>
            </a:lvl1pPr>
            <a:lvl2pPr marL="146349" indent="0">
              <a:buNone/>
              <a:defRPr sz="896"/>
            </a:lvl2pPr>
            <a:lvl3pPr marL="292697" indent="0">
              <a:buNone/>
              <a:defRPr sz="769"/>
            </a:lvl3pPr>
            <a:lvl4pPr marL="439044" indent="0">
              <a:buNone/>
              <a:defRPr sz="641"/>
            </a:lvl4pPr>
            <a:lvl5pPr marL="585394" indent="0">
              <a:buNone/>
              <a:defRPr sz="641"/>
            </a:lvl5pPr>
            <a:lvl6pPr marL="731743" indent="0">
              <a:buNone/>
              <a:defRPr sz="641"/>
            </a:lvl6pPr>
            <a:lvl7pPr marL="878090" indent="0">
              <a:buNone/>
              <a:defRPr sz="641"/>
            </a:lvl7pPr>
            <a:lvl8pPr marL="1024438" indent="0">
              <a:buNone/>
              <a:defRPr sz="641"/>
            </a:lvl8pPr>
            <a:lvl9pPr marL="1170787" indent="0">
              <a:buNone/>
              <a:defRPr sz="641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01" y="658654"/>
            <a:ext cx="2174507" cy="1220238"/>
          </a:xfrm>
        </p:spPr>
        <p:txBody>
          <a:bodyPr/>
          <a:lstStyle>
            <a:lvl1pPr marL="0" indent="0">
              <a:buNone/>
              <a:defRPr sz="511"/>
            </a:lvl1pPr>
            <a:lvl2pPr marL="146349" indent="0">
              <a:buNone/>
              <a:defRPr sz="447"/>
            </a:lvl2pPr>
            <a:lvl3pPr marL="292697" indent="0">
              <a:buNone/>
              <a:defRPr sz="383"/>
            </a:lvl3pPr>
            <a:lvl4pPr marL="439044" indent="0">
              <a:buNone/>
              <a:defRPr sz="320"/>
            </a:lvl4pPr>
            <a:lvl5pPr marL="585394" indent="0">
              <a:buNone/>
              <a:defRPr sz="320"/>
            </a:lvl5pPr>
            <a:lvl6pPr marL="731743" indent="0">
              <a:buNone/>
              <a:defRPr sz="320"/>
            </a:lvl6pPr>
            <a:lvl7pPr marL="878090" indent="0">
              <a:buNone/>
              <a:defRPr sz="320"/>
            </a:lvl7pPr>
            <a:lvl8pPr marL="1024438" indent="0">
              <a:buNone/>
              <a:defRPr sz="320"/>
            </a:lvl8pPr>
            <a:lvl9pPr marL="1170787" indent="0">
              <a:buNone/>
              <a:defRPr sz="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521" y="116891"/>
            <a:ext cx="5815072" cy="424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21" y="584456"/>
            <a:ext cx="5815072" cy="139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3521" y="2034917"/>
            <a:ext cx="1516975" cy="116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A0FE-2E03-0F49-9EBE-F839F61A9E65}" type="datetimeFigureOut">
              <a:rPr lang="en-US" smtClean="0"/>
              <a:t>1/18/21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3326" y="2034917"/>
            <a:ext cx="2275463" cy="116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61619" y="2034917"/>
            <a:ext cx="1516975" cy="116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41F80-3782-3041-BE32-768EF1327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1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97" rtl="0" eaLnBrk="1" latinLnBrk="0" hangingPunct="1">
        <a:lnSpc>
          <a:spcPct val="90000"/>
        </a:lnSpc>
        <a:spcBef>
          <a:spcPct val="0"/>
        </a:spcBef>
        <a:buNone/>
        <a:defRPr sz="14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74" indent="-73174" algn="l" defTabSz="292697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896" kern="1200">
          <a:solidFill>
            <a:schemeClr val="tx1"/>
          </a:solidFill>
          <a:latin typeface="+mn-lt"/>
          <a:ea typeface="+mn-ea"/>
          <a:cs typeface="+mn-cs"/>
        </a:defRPr>
      </a:lvl1pPr>
      <a:lvl2pPr marL="219523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69" kern="1200">
          <a:solidFill>
            <a:schemeClr val="tx1"/>
          </a:solidFill>
          <a:latin typeface="+mn-lt"/>
          <a:ea typeface="+mn-ea"/>
          <a:cs typeface="+mn-cs"/>
        </a:defRPr>
      </a:lvl2pPr>
      <a:lvl3pPr marL="365871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1" kern="1200">
          <a:solidFill>
            <a:schemeClr val="tx1"/>
          </a:solidFill>
          <a:latin typeface="+mn-lt"/>
          <a:ea typeface="+mn-ea"/>
          <a:cs typeface="+mn-cs"/>
        </a:defRPr>
      </a:lvl3pPr>
      <a:lvl4pPr marL="512220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4pPr>
      <a:lvl5pPr marL="658567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5pPr>
      <a:lvl6pPr marL="804915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6pPr>
      <a:lvl7pPr marL="951264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7pPr>
      <a:lvl8pPr marL="1097614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8pPr>
      <a:lvl9pPr marL="1243961" indent="-73174" algn="l" defTabSz="292697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1pPr>
      <a:lvl2pPr marL="146349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2pPr>
      <a:lvl3pPr marL="292697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3pPr>
      <a:lvl4pPr marL="439044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4pPr>
      <a:lvl5pPr marL="585394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5pPr>
      <a:lvl6pPr marL="731743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6pPr>
      <a:lvl7pPr marL="878090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7pPr>
      <a:lvl8pPr marL="1024438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8pPr>
      <a:lvl9pPr marL="1170787" algn="l" defTabSz="292697" rtl="0" eaLnBrk="1" latinLnBrk="0" hangingPunct="1">
        <a:defRPr sz="5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3091" y="174172"/>
            <a:ext cx="2686589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1" b="1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Instrucciones</a:t>
            </a:r>
            <a:endParaRPr lang="en-US" sz="1401" b="1" dirty="0">
              <a:solidFill>
                <a:srgbClr val="6F727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3089" y="629471"/>
            <a:ext cx="3926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La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fuente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utilizada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es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Montserrat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La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caja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de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texto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debe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ir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al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frente</a:t>
            </a:r>
            <a:endParaRPr lang="en-US" sz="1200" dirty="0" smtClean="0">
              <a:solidFill>
                <a:srgbClr val="6F727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Exportar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como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: jpg 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o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png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,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tamaño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: 531 x 173 </a:t>
            </a: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px</a:t>
            </a:r>
            <a:endParaRPr lang="en-US" sz="1200" dirty="0" smtClean="0">
              <a:solidFill>
                <a:srgbClr val="6F727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 err="1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Reemplazar</a:t>
            </a:r>
            <a:r>
              <a:rPr lang="en-US" sz="1200" dirty="0" smtClean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el anterior</a:t>
            </a:r>
          </a:p>
        </p:txBody>
      </p:sp>
    </p:spTree>
    <p:extLst>
      <p:ext uri="{BB962C8B-B14F-4D97-AF65-F5344CB8AC3E}">
        <p14:creationId xmlns:p14="http://schemas.microsoft.com/office/powerpoint/2010/main" val="20131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3091" y="174172"/>
            <a:ext cx="2686589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1" b="1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Pedro </a:t>
            </a:r>
            <a:r>
              <a:rPr lang="en-US" sz="1401" b="1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López</a:t>
            </a:r>
            <a:r>
              <a:rPr lang="en-US" sz="1401" b="1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Gómez (14 </a:t>
            </a:r>
            <a:r>
              <a:rPr lang="en-US" sz="1401" b="1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pt</a:t>
            </a:r>
            <a:r>
              <a:rPr lang="en-US" sz="1401" b="1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73090" y="387532"/>
            <a:ext cx="2647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Puesto</a:t>
            </a:r>
            <a:r>
              <a:rPr lang="en-US" sz="1200" b="1" dirty="0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 </a:t>
            </a:r>
            <a:r>
              <a:rPr lang="en-US" sz="1200" b="1" dirty="0" err="1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Puesto</a:t>
            </a:r>
            <a:r>
              <a:rPr lang="en-US" sz="1200" b="1" dirty="0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 </a:t>
            </a:r>
            <a:r>
              <a:rPr lang="en-US" sz="1200" b="1" dirty="0" err="1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Puesto</a:t>
            </a:r>
            <a:r>
              <a:rPr lang="en-US" sz="1200" b="1" dirty="0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 (12 </a:t>
            </a:r>
            <a:r>
              <a:rPr lang="en-US" sz="1200" b="1" dirty="0" err="1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pt</a:t>
            </a:r>
            <a:r>
              <a:rPr lang="en-US" sz="1200" b="1" dirty="0">
                <a:solidFill>
                  <a:srgbClr val="6F7271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73089" y="629471"/>
            <a:ext cx="381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DirecciónRenglón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1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Dirección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Renglón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1 (12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pt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)</a:t>
            </a:r>
          </a:p>
          <a:p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DirecciónRenglón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2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Dirección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Renglón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 2 (12 </a:t>
            </a:r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pt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)</a:t>
            </a:r>
          </a:p>
          <a:p>
            <a:r>
              <a:rPr lang="en-US" sz="1200" dirty="0" err="1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Teléfono</a:t>
            </a:r>
            <a:r>
              <a:rPr lang="en-US" sz="1200" dirty="0">
                <a:solidFill>
                  <a:srgbClr val="6F7271"/>
                </a:solidFill>
                <a:latin typeface="Montserrat" charset="0"/>
                <a:ea typeface="Montserrat" charset="0"/>
                <a:cs typeface="Montserrat" charset="0"/>
              </a:rPr>
              <a:t>: (123) 456 78 90 Ext.1234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3089" y="1323274"/>
            <a:ext cx="2914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Subsecretaría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Nombre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Completo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 (10 </a:t>
            </a:r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pt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3089" y="1476267"/>
            <a:ext cx="2914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Dirección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Nombre</a:t>
            </a:r>
            <a:r>
              <a:rPr lang="en-US" sz="1000" b="1" dirty="0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000" b="1" dirty="0" err="1">
                <a:solidFill>
                  <a:srgbClr val="BC955C"/>
                </a:solidFill>
                <a:latin typeface="Montserrat" charset="0"/>
                <a:ea typeface="Montserrat" charset="0"/>
                <a:cs typeface="Montserrat" charset="0"/>
              </a:rPr>
              <a:t>Completo</a:t>
            </a:r>
            <a:endParaRPr lang="en-US" sz="1000" b="1" dirty="0">
              <a:solidFill>
                <a:srgbClr val="BC955C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r>
              <a:rPr lang="en-US" sz="1000" b="1" dirty="0" err="1">
                <a:solidFill>
                  <a:srgbClr val="BC955C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Subdirección</a:t>
            </a:r>
            <a:r>
              <a:rPr lang="en-US" sz="1000" b="1" dirty="0">
                <a:solidFill>
                  <a:srgbClr val="BC955C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 o </a:t>
            </a:r>
            <a:r>
              <a:rPr lang="en-US" sz="1000" b="1" dirty="0" err="1">
                <a:solidFill>
                  <a:srgbClr val="BC955C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Jefatura</a:t>
            </a:r>
            <a:r>
              <a:rPr lang="en-US" sz="1000" b="1" dirty="0">
                <a:solidFill>
                  <a:srgbClr val="BC955C"/>
                </a:solidFill>
                <a:latin typeface="Montserrat SemiBold" charset="0"/>
                <a:ea typeface="Montserrat SemiBold" charset="0"/>
                <a:cs typeface="Montserrat SemiBold" charset="0"/>
              </a:rPr>
              <a:t> o Enlace</a:t>
            </a:r>
          </a:p>
          <a:p>
            <a:r>
              <a:rPr lang="en-US" sz="1000" dirty="0" err="1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Renglón</a:t>
            </a:r>
            <a:r>
              <a:rPr lang="en-US" sz="1000" dirty="0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 Extra (</a:t>
            </a:r>
            <a:r>
              <a:rPr lang="en-US" sz="1000" dirty="0" err="1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en</a:t>
            </a:r>
            <a:r>
              <a:rPr lang="en-US" sz="1000" dirty="0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 </a:t>
            </a:r>
            <a:r>
              <a:rPr lang="en-US" sz="1000" dirty="0" err="1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caso</a:t>
            </a:r>
            <a:r>
              <a:rPr lang="en-US" sz="1000" dirty="0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 de </a:t>
            </a:r>
            <a:r>
              <a:rPr lang="en-US" sz="1000" dirty="0" err="1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requerirse</a:t>
            </a:r>
            <a:r>
              <a:rPr lang="en-US" sz="1000" dirty="0">
                <a:solidFill>
                  <a:srgbClr val="BC955C"/>
                </a:solidFill>
                <a:latin typeface="Montserrat Medium" charset="0"/>
                <a:ea typeface="Montserrat Medium" charset="0"/>
                <a:cs typeface="Montserrat Medium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838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94</Words>
  <Application>Microsoft Macintosh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Medium</vt:lpstr>
      <vt:lpstr>Montserrat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2021-01-15T19:37:44Z</dcterms:created>
  <dcterms:modified xsi:type="dcterms:W3CDTF">2021-01-18T16:07:37Z</dcterms:modified>
</cp:coreProperties>
</file>